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74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0F8B">
                <a:alpha val="100000"/>
              </a:srgbClr>
            </a:gs>
            <a:gs pos="50000">
              <a:srgbClr val="270040">
                <a:alpha val="100000"/>
              </a:srgbClr>
            </a:gs>
            <a:gs pos="100000">
              <a:srgbClr val="501472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533228" cy="57912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l="-25966" t="-42104" b="-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75356">
            <a:off x="-2863873" y="5024837"/>
            <a:ext cx="16048990" cy="7442719"/>
          </a:xfrm>
          <a:custGeom>
            <a:avLst/>
            <a:gdLst/>
            <a:ahLst/>
            <a:cxnLst/>
            <a:rect l="l" t="t" r="r" b="b"/>
            <a:pathLst>
              <a:path w="16048990" h="7442719">
                <a:moveTo>
                  <a:pt x="0" y="0"/>
                </a:moveTo>
                <a:lnTo>
                  <a:pt x="16048991" y="0"/>
                </a:lnTo>
                <a:lnTo>
                  <a:pt x="16048991" y="7442719"/>
                </a:lnTo>
                <a:lnTo>
                  <a:pt x="0" y="7442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17550" y="5730417"/>
            <a:ext cx="6701773" cy="9538478"/>
            <a:chOff x="0" y="0"/>
            <a:chExt cx="490769" cy="698500"/>
          </a:xfrm>
        </p:grpSpPr>
        <p:sp>
          <p:nvSpPr>
            <p:cNvPr id="5" name="Freeform 5"/>
            <p:cNvSpPr/>
            <p:nvPr/>
          </p:nvSpPr>
          <p:spPr>
            <a:xfrm>
              <a:off x="6877" y="0"/>
              <a:ext cx="477016" cy="698500"/>
            </a:xfrm>
            <a:custGeom>
              <a:avLst/>
              <a:gdLst/>
              <a:ahLst/>
              <a:cxnLst/>
              <a:rect l="l" t="t" r="r" b="b"/>
              <a:pathLst>
                <a:path w="477016" h="698500">
                  <a:moveTo>
                    <a:pt x="465883" y="380203"/>
                  </a:moveTo>
                  <a:lnTo>
                    <a:pt x="298701" y="667547"/>
                  </a:lnTo>
                  <a:cubicBezTo>
                    <a:pt x="287551" y="686711"/>
                    <a:pt x="267052" y="698500"/>
                    <a:pt x="244881" y="698500"/>
                  </a:cubicBezTo>
                  <a:lnTo>
                    <a:pt x="232134" y="698500"/>
                  </a:lnTo>
                  <a:cubicBezTo>
                    <a:pt x="209963" y="698500"/>
                    <a:pt x="189464" y="686711"/>
                    <a:pt x="178314" y="667547"/>
                  </a:cubicBezTo>
                  <a:lnTo>
                    <a:pt x="11132" y="380203"/>
                  </a:lnTo>
                  <a:cubicBezTo>
                    <a:pt x="0" y="361069"/>
                    <a:pt x="0" y="337431"/>
                    <a:pt x="11132" y="318297"/>
                  </a:cubicBezTo>
                  <a:lnTo>
                    <a:pt x="178314" y="30953"/>
                  </a:lnTo>
                  <a:cubicBezTo>
                    <a:pt x="189464" y="11790"/>
                    <a:pt x="209963" y="0"/>
                    <a:pt x="232134" y="0"/>
                  </a:cubicBezTo>
                  <a:lnTo>
                    <a:pt x="244881" y="0"/>
                  </a:lnTo>
                  <a:cubicBezTo>
                    <a:pt x="267052" y="0"/>
                    <a:pt x="287551" y="11790"/>
                    <a:pt x="298701" y="30953"/>
                  </a:cubicBezTo>
                  <a:lnTo>
                    <a:pt x="465883" y="318297"/>
                  </a:lnTo>
                  <a:cubicBezTo>
                    <a:pt x="477015" y="337431"/>
                    <a:pt x="477015" y="361069"/>
                    <a:pt x="465883" y="380203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26216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22678" y="318446"/>
            <a:ext cx="4605211" cy="3942523"/>
            <a:chOff x="0" y="0"/>
            <a:chExt cx="815909" cy="698500"/>
          </a:xfrm>
        </p:grpSpPr>
        <p:sp>
          <p:nvSpPr>
            <p:cNvPr id="8" name="Freeform 8"/>
            <p:cNvSpPr/>
            <p:nvPr/>
          </p:nvSpPr>
          <p:spPr>
            <a:xfrm>
              <a:off x="3228" y="0"/>
              <a:ext cx="809453" cy="698500"/>
            </a:xfrm>
            <a:custGeom>
              <a:avLst/>
              <a:gdLst/>
              <a:ahLst/>
              <a:cxnLst/>
              <a:rect l="l" t="t" r="r" b="b"/>
              <a:pathLst>
                <a:path w="809453" h="698500">
                  <a:moveTo>
                    <a:pt x="804227" y="363781"/>
                  </a:moveTo>
                  <a:lnTo>
                    <a:pt x="617935" y="683969"/>
                  </a:lnTo>
                  <a:cubicBezTo>
                    <a:pt x="612701" y="692966"/>
                    <a:pt x="603078" y="698500"/>
                    <a:pt x="592670" y="698500"/>
                  </a:cubicBezTo>
                  <a:lnTo>
                    <a:pt x="216783" y="698500"/>
                  </a:lnTo>
                  <a:cubicBezTo>
                    <a:pt x="206375" y="698500"/>
                    <a:pt x="196752" y="692966"/>
                    <a:pt x="191518" y="683969"/>
                  </a:cubicBezTo>
                  <a:lnTo>
                    <a:pt x="5226" y="363781"/>
                  </a:lnTo>
                  <a:cubicBezTo>
                    <a:pt x="0" y="354798"/>
                    <a:pt x="0" y="343702"/>
                    <a:pt x="5226" y="334719"/>
                  </a:cubicBezTo>
                  <a:lnTo>
                    <a:pt x="191518" y="14531"/>
                  </a:lnTo>
                  <a:cubicBezTo>
                    <a:pt x="196752" y="5534"/>
                    <a:pt x="206375" y="0"/>
                    <a:pt x="216783" y="0"/>
                  </a:cubicBezTo>
                  <a:lnTo>
                    <a:pt x="592670" y="0"/>
                  </a:lnTo>
                  <a:cubicBezTo>
                    <a:pt x="603078" y="0"/>
                    <a:pt x="612701" y="5534"/>
                    <a:pt x="617935" y="14531"/>
                  </a:cubicBezTo>
                  <a:lnTo>
                    <a:pt x="804227" y="334719"/>
                  </a:lnTo>
                  <a:cubicBezTo>
                    <a:pt x="809453" y="343702"/>
                    <a:pt x="809453" y="354798"/>
                    <a:pt x="804227" y="363781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505472" y="-851370"/>
            <a:ext cx="4649923" cy="3980801"/>
            <a:chOff x="0" y="0"/>
            <a:chExt cx="815909" cy="698500"/>
          </a:xfrm>
        </p:grpSpPr>
        <p:sp>
          <p:nvSpPr>
            <p:cNvPr id="11" name="Freeform 11"/>
            <p:cNvSpPr/>
            <p:nvPr/>
          </p:nvSpPr>
          <p:spPr>
            <a:xfrm>
              <a:off x="9911" y="0"/>
              <a:ext cx="796087" cy="698500"/>
            </a:xfrm>
            <a:custGeom>
              <a:avLst/>
              <a:gdLst/>
              <a:ahLst/>
              <a:cxnLst/>
              <a:rect l="l" t="t" r="r" b="b"/>
              <a:pathLst>
                <a:path w="796087" h="698500">
                  <a:moveTo>
                    <a:pt x="780042" y="393862"/>
                  </a:moveTo>
                  <a:lnTo>
                    <a:pt x="628754" y="653888"/>
                  </a:lnTo>
                  <a:cubicBezTo>
                    <a:pt x="612684" y="681508"/>
                    <a:pt x="583139" y="698500"/>
                    <a:pt x="551184" y="698500"/>
                  </a:cubicBezTo>
                  <a:lnTo>
                    <a:pt x="244903" y="698500"/>
                  </a:lnTo>
                  <a:cubicBezTo>
                    <a:pt x="212948" y="698500"/>
                    <a:pt x="183403" y="681508"/>
                    <a:pt x="167333" y="653888"/>
                  </a:cubicBezTo>
                  <a:lnTo>
                    <a:pt x="16045" y="393862"/>
                  </a:lnTo>
                  <a:cubicBezTo>
                    <a:pt x="0" y="366285"/>
                    <a:pt x="0" y="332215"/>
                    <a:pt x="16045" y="304638"/>
                  </a:cubicBezTo>
                  <a:lnTo>
                    <a:pt x="167333" y="44612"/>
                  </a:lnTo>
                  <a:cubicBezTo>
                    <a:pt x="183403" y="16992"/>
                    <a:pt x="212948" y="0"/>
                    <a:pt x="244903" y="0"/>
                  </a:cubicBezTo>
                  <a:lnTo>
                    <a:pt x="551184" y="0"/>
                  </a:lnTo>
                  <a:cubicBezTo>
                    <a:pt x="583139" y="0"/>
                    <a:pt x="612684" y="16992"/>
                    <a:pt x="628754" y="44612"/>
                  </a:cubicBezTo>
                  <a:lnTo>
                    <a:pt x="780042" y="304638"/>
                  </a:lnTo>
                  <a:cubicBezTo>
                    <a:pt x="796087" y="332215"/>
                    <a:pt x="796087" y="366285"/>
                    <a:pt x="780042" y="393862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405455" y="1555953"/>
            <a:ext cx="9043313" cy="7376248"/>
            <a:chOff x="0" y="0"/>
            <a:chExt cx="856364" cy="698500"/>
          </a:xfrm>
        </p:grpSpPr>
        <p:sp>
          <p:nvSpPr>
            <p:cNvPr id="14" name="Freeform 14"/>
            <p:cNvSpPr/>
            <p:nvPr/>
          </p:nvSpPr>
          <p:spPr>
            <a:xfrm>
              <a:off x="8220" y="0"/>
              <a:ext cx="839925" cy="698500"/>
            </a:xfrm>
            <a:custGeom>
              <a:avLst/>
              <a:gdLst/>
              <a:ahLst/>
              <a:cxnLst/>
              <a:rect l="l" t="t" r="r" b="b"/>
              <a:pathLst>
                <a:path w="839925" h="698500">
                  <a:moveTo>
                    <a:pt x="826618" y="386248"/>
                  </a:moveTo>
                  <a:lnTo>
                    <a:pt x="666470" y="661502"/>
                  </a:lnTo>
                  <a:cubicBezTo>
                    <a:pt x="653143" y="684408"/>
                    <a:pt x="628641" y="698500"/>
                    <a:pt x="602139" y="698500"/>
                  </a:cubicBezTo>
                  <a:lnTo>
                    <a:pt x="237785" y="698500"/>
                  </a:lnTo>
                  <a:cubicBezTo>
                    <a:pt x="211283" y="698500"/>
                    <a:pt x="186781" y="684408"/>
                    <a:pt x="173454" y="661502"/>
                  </a:cubicBezTo>
                  <a:lnTo>
                    <a:pt x="13306" y="386248"/>
                  </a:lnTo>
                  <a:cubicBezTo>
                    <a:pt x="0" y="363377"/>
                    <a:pt x="0" y="335123"/>
                    <a:pt x="13306" y="312252"/>
                  </a:cubicBezTo>
                  <a:lnTo>
                    <a:pt x="173454" y="36998"/>
                  </a:lnTo>
                  <a:cubicBezTo>
                    <a:pt x="186781" y="14092"/>
                    <a:pt x="211283" y="0"/>
                    <a:pt x="237785" y="0"/>
                  </a:cubicBezTo>
                  <a:lnTo>
                    <a:pt x="602139" y="0"/>
                  </a:lnTo>
                  <a:cubicBezTo>
                    <a:pt x="628641" y="0"/>
                    <a:pt x="653143" y="14092"/>
                    <a:pt x="666470" y="36998"/>
                  </a:cubicBezTo>
                  <a:lnTo>
                    <a:pt x="826618" y="312252"/>
                  </a:lnTo>
                  <a:cubicBezTo>
                    <a:pt x="839925" y="335123"/>
                    <a:pt x="839925" y="363377"/>
                    <a:pt x="826618" y="386248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627764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57817" y="1867110"/>
            <a:ext cx="8280355" cy="6753935"/>
            <a:chOff x="0" y="0"/>
            <a:chExt cx="856364" cy="698500"/>
          </a:xfrm>
        </p:grpSpPr>
        <p:sp>
          <p:nvSpPr>
            <p:cNvPr id="17" name="Freeform 17"/>
            <p:cNvSpPr/>
            <p:nvPr/>
          </p:nvSpPr>
          <p:spPr>
            <a:xfrm>
              <a:off x="8977" y="0"/>
              <a:ext cx="838410" cy="698500"/>
            </a:xfrm>
            <a:custGeom>
              <a:avLst/>
              <a:gdLst/>
              <a:ahLst/>
              <a:cxnLst/>
              <a:rect l="l" t="t" r="r" b="b"/>
              <a:pathLst>
                <a:path w="838410" h="698500">
                  <a:moveTo>
                    <a:pt x="823877" y="389657"/>
                  </a:moveTo>
                  <a:lnTo>
                    <a:pt x="667697" y="658093"/>
                  </a:lnTo>
                  <a:cubicBezTo>
                    <a:pt x="653141" y="683110"/>
                    <a:pt x="626382" y="698500"/>
                    <a:pt x="597438" y="698500"/>
                  </a:cubicBezTo>
                  <a:lnTo>
                    <a:pt x="240972" y="698500"/>
                  </a:lnTo>
                  <a:cubicBezTo>
                    <a:pt x="212029" y="698500"/>
                    <a:pt x="185269" y="683110"/>
                    <a:pt x="170713" y="658093"/>
                  </a:cubicBezTo>
                  <a:lnTo>
                    <a:pt x="14533" y="389657"/>
                  </a:lnTo>
                  <a:cubicBezTo>
                    <a:pt x="0" y="364679"/>
                    <a:pt x="0" y="333821"/>
                    <a:pt x="14533" y="308843"/>
                  </a:cubicBezTo>
                  <a:lnTo>
                    <a:pt x="170713" y="40407"/>
                  </a:lnTo>
                  <a:cubicBezTo>
                    <a:pt x="185269" y="15390"/>
                    <a:pt x="212029" y="0"/>
                    <a:pt x="240972" y="0"/>
                  </a:cubicBezTo>
                  <a:lnTo>
                    <a:pt x="597438" y="0"/>
                  </a:lnTo>
                  <a:cubicBezTo>
                    <a:pt x="626382" y="0"/>
                    <a:pt x="653141" y="15390"/>
                    <a:pt x="667697" y="40407"/>
                  </a:cubicBezTo>
                  <a:lnTo>
                    <a:pt x="823877" y="308843"/>
                  </a:lnTo>
                  <a:cubicBezTo>
                    <a:pt x="838410" y="333821"/>
                    <a:pt x="838410" y="364679"/>
                    <a:pt x="823877" y="3896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627764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42558" y="2142254"/>
            <a:ext cx="7605698" cy="6203647"/>
            <a:chOff x="0" y="0"/>
            <a:chExt cx="856364" cy="698500"/>
          </a:xfrm>
        </p:grpSpPr>
        <p:sp>
          <p:nvSpPr>
            <p:cNvPr id="20" name="Freeform 20"/>
            <p:cNvSpPr/>
            <p:nvPr/>
          </p:nvSpPr>
          <p:spPr>
            <a:xfrm>
              <a:off x="4300" y="0"/>
              <a:ext cx="847764" cy="698500"/>
            </a:xfrm>
            <a:custGeom>
              <a:avLst/>
              <a:gdLst/>
              <a:ahLst/>
              <a:cxnLst/>
              <a:rect l="l" t="t" r="r" b="b"/>
              <a:pathLst>
                <a:path w="847764" h="698500">
                  <a:moveTo>
                    <a:pt x="840802" y="368606"/>
                  </a:moveTo>
                  <a:lnTo>
                    <a:pt x="660126" y="679144"/>
                  </a:lnTo>
                  <a:cubicBezTo>
                    <a:pt x="653153" y="691128"/>
                    <a:pt x="640335" y="698500"/>
                    <a:pt x="626470" y="698500"/>
                  </a:cubicBezTo>
                  <a:lnTo>
                    <a:pt x="221294" y="698500"/>
                  </a:lnTo>
                  <a:cubicBezTo>
                    <a:pt x="207429" y="698500"/>
                    <a:pt x="194611" y="691128"/>
                    <a:pt x="187638" y="679144"/>
                  </a:cubicBezTo>
                  <a:lnTo>
                    <a:pt x="6962" y="368606"/>
                  </a:lnTo>
                  <a:cubicBezTo>
                    <a:pt x="0" y="356641"/>
                    <a:pt x="0" y="341859"/>
                    <a:pt x="6962" y="329894"/>
                  </a:cubicBezTo>
                  <a:lnTo>
                    <a:pt x="187638" y="19356"/>
                  </a:lnTo>
                  <a:cubicBezTo>
                    <a:pt x="194611" y="7372"/>
                    <a:pt x="207429" y="0"/>
                    <a:pt x="221294" y="0"/>
                  </a:cubicBezTo>
                  <a:lnTo>
                    <a:pt x="626470" y="0"/>
                  </a:lnTo>
                  <a:cubicBezTo>
                    <a:pt x="640335" y="0"/>
                    <a:pt x="653153" y="7372"/>
                    <a:pt x="660126" y="19356"/>
                  </a:cubicBezTo>
                  <a:lnTo>
                    <a:pt x="840802" y="329894"/>
                  </a:lnTo>
                  <a:cubicBezTo>
                    <a:pt x="847764" y="341859"/>
                    <a:pt x="847764" y="356641"/>
                    <a:pt x="840802" y="368606"/>
                  </a:cubicBezTo>
                  <a:close/>
                </a:path>
              </a:pathLst>
            </a:custGeom>
            <a:blipFill>
              <a:blip r:embed="rId5"/>
              <a:stretch>
                <a:fillRect l="38" t="-10389" r="38" b="-10389"/>
              </a:stretch>
            </a:blipFill>
            <a:ln w="85725" cap="rnd">
              <a:solidFill>
                <a:srgbClr val="8C5AB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04800" y="5304860"/>
            <a:ext cx="12179840" cy="1542918"/>
            <a:chOff x="0" y="0"/>
            <a:chExt cx="8029919" cy="966981"/>
          </a:xfrm>
        </p:grpSpPr>
        <p:sp>
          <p:nvSpPr>
            <p:cNvPr id="22" name="Freeform 22"/>
            <p:cNvSpPr/>
            <p:nvPr/>
          </p:nvSpPr>
          <p:spPr>
            <a:xfrm>
              <a:off x="2816" y="0"/>
              <a:ext cx="8024287" cy="966981"/>
            </a:xfrm>
            <a:custGeom>
              <a:avLst/>
              <a:gdLst/>
              <a:ahLst/>
              <a:cxnLst/>
              <a:rect l="l" t="t" r="r" b="b"/>
              <a:pathLst>
                <a:path w="8024287" h="966981">
                  <a:moveTo>
                    <a:pt x="7805776" y="0"/>
                  </a:moveTo>
                  <a:lnTo>
                    <a:pt x="15311" y="0"/>
                  </a:lnTo>
                  <a:cubicBezTo>
                    <a:pt x="10878" y="0"/>
                    <a:pt x="6681" y="1999"/>
                    <a:pt x="3887" y="5441"/>
                  </a:cubicBezTo>
                  <a:cubicBezTo>
                    <a:pt x="1093" y="8883"/>
                    <a:pt x="0" y="13401"/>
                    <a:pt x="912" y="17740"/>
                  </a:cubicBezTo>
                  <a:lnTo>
                    <a:pt x="196656" y="949241"/>
                  </a:lnTo>
                  <a:cubicBezTo>
                    <a:pt x="198829" y="959579"/>
                    <a:pt x="207947" y="966981"/>
                    <a:pt x="218511" y="966981"/>
                  </a:cubicBezTo>
                  <a:lnTo>
                    <a:pt x="8008976" y="966981"/>
                  </a:lnTo>
                  <a:cubicBezTo>
                    <a:pt x="8013409" y="966981"/>
                    <a:pt x="8017606" y="964982"/>
                    <a:pt x="8020400" y="961540"/>
                  </a:cubicBezTo>
                  <a:cubicBezTo>
                    <a:pt x="8023194" y="958098"/>
                    <a:pt x="8024287" y="953580"/>
                    <a:pt x="8023375" y="949241"/>
                  </a:cubicBezTo>
                  <a:lnTo>
                    <a:pt x="7827631" y="17740"/>
                  </a:lnTo>
                  <a:cubicBezTo>
                    <a:pt x="7825459" y="7402"/>
                    <a:pt x="7816340" y="0"/>
                    <a:pt x="78057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50000">
                  <a:srgbClr val="D11AB8">
                    <a:alpha val="94500"/>
                  </a:srgbClr>
                </a:gs>
                <a:gs pos="100000">
                  <a:srgbClr val="D11AB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28575"/>
              <a:ext cx="7826719" cy="995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236574" y="-434896"/>
            <a:ext cx="1381076" cy="1182340"/>
            <a:chOff x="0" y="0"/>
            <a:chExt cx="815909" cy="698500"/>
          </a:xfrm>
        </p:grpSpPr>
        <p:sp>
          <p:nvSpPr>
            <p:cNvPr id="25" name="Freeform 25"/>
            <p:cNvSpPr/>
            <p:nvPr/>
          </p:nvSpPr>
          <p:spPr>
            <a:xfrm>
              <a:off x="10764" y="0"/>
              <a:ext cx="794380" cy="698500"/>
            </a:xfrm>
            <a:custGeom>
              <a:avLst/>
              <a:gdLst/>
              <a:ahLst/>
              <a:cxnLst/>
              <a:rect l="l" t="t" r="r" b="b"/>
              <a:pathLst>
                <a:path w="794380" h="698500">
                  <a:moveTo>
                    <a:pt x="776954" y="397703"/>
                  </a:moveTo>
                  <a:lnTo>
                    <a:pt x="630136" y="650047"/>
                  </a:lnTo>
                  <a:cubicBezTo>
                    <a:pt x="612682" y="680045"/>
                    <a:pt x="580594" y="698500"/>
                    <a:pt x="545888" y="698500"/>
                  </a:cubicBezTo>
                  <a:lnTo>
                    <a:pt x="248493" y="698500"/>
                  </a:lnTo>
                  <a:cubicBezTo>
                    <a:pt x="213787" y="698500"/>
                    <a:pt x="181699" y="680045"/>
                    <a:pt x="164245" y="650047"/>
                  </a:cubicBezTo>
                  <a:lnTo>
                    <a:pt x="17427" y="397703"/>
                  </a:lnTo>
                  <a:cubicBezTo>
                    <a:pt x="0" y="367751"/>
                    <a:pt x="0" y="330749"/>
                    <a:pt x="17427" y="300797"/>
                  </a:cubicBezTo>
                  <a:lnTo>
                    <a:pt x="164245" y="48453"/>
                  </a:lnTo>
                  <a:cubicBezTo>
                    <a:pt x="181699" y="18455"/>
                    <a:pt x="213787" y="0"/>
                    <a:pt x="248493" y="0"/>
                  </a:cubicBezTo>
                  <a:lnTo>
                    <a:pt x="545888" y="0"/>
                  </a:lnTo>
                  <a:cubicBezTo>
                    <a:pt x="580594" y="0"/>
                    <a:pt x="612682" y="18455"/>
                    <a:pt x="630136" y="48453"/>
                  </a:cubicBezTo>
                  <a:lnTo>
                    <a:pt x="776954" y="300797"/>
                  </a:lnTo>
                  <a:cubicBezTo>
                    <a:pt x="794381" y="330749"/>
                    <a:pt x="794381" y="367751"/>
                    <a:pt x="776954" y="397703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447662" y="7555803"/>
            <a:ext cx="1950033" cy="1669424"/>
            <a:chOff x="0" y="0"/>
            <a:chExt cx="815909" cy="698500"/>
          </a:xfrm>
        </p:grpSpPr>
        <p:sp>
          <p:nvSpPr>
            <p:cNvPr id="28" name="Freeform 28"/>
            <p:cNvSpPr/>
            <p:nvPr/>
          </p:nvSpPr>
          <p:spPr>
            <a:xfrm>
              <a:off x="7624" y="0"/>
              <a:ext cx="800662" cy="698500"/>
            </a:xfrm>
            <a:custGeom>
              <a:avLst/>
              <a:gdLst/>
              <a:ahLst/>
              <a:cxnLst/>
              <a:rect l="l" t="t" r="r" b="b"/>
              <a:pathLst>
                <a:path w="800662" h="698500">
                  <a:moveTo>
                    <a:pt x="788319" y="383566"/>
                  </a:moveTo>
                  <a:lnTo>
                    <a:pt x="625051" y="664184"/>
                  </a:lnTo>
                  <a:cubicBezTo>
                    <a:pt x="612689" y="685430"/>
                    <a:pt x="589964" y="698500"/>
                    <a:pt x="565383" y="698500"/>
                  </a:cubicBezTo>
                  <a:lnTo>
                    <a:pt x="235277" y="698500"/>
                  </a:lnTo>
                  <a:cubicBezTo>
                    <a:pt x="210697" y="698500"/>
                    <a:pt x="187972" y="685430"/>
                    <a:pt x="175610" y="664184"/>
                  </a:cubicBezTo>
                  <a:lnTo>
                    <a:pt x="12342" y="383566"/>
                  </a:lnTo>
                  <a:cubicBezTo>
                    <a:pt x="0" y="362353"/>
                    <a:pt x="0" y="336147"/>
                    <a:pt x="12342" y="314934"/>
                  </a:cubicBezTo>
                  <a:lnTo>
                    <a:pt x="175610" y="34316"/>
                  </a:lnTo>
                  <a:cubicBezTo>
                    <a:pt x="187972" y="13070"/>
                    <a:pt x="210697" y="0"/>
                    <a:pt x="235277" y="0"/>
                  </a:cubicBezTo>
                  <a:lnTo>
                    <a:pt x="565383" y="0"/>
                  </a:lnTo>
                  <a:cubicBezTo>
                    <a:pt x="589964" y="0"/>
                    <a:pt x="612689" y="13070"/>
                    <a:pt x="625051" y="34316"/>
                  </a:cubicBezTo>
                  <a:lnTo>
                    <a:pt x="788319" y="314934"/>
                  </a:lnTo>
                  <a:cubicBezTo>
                    <a:pt x="800661" y="336147"/>
                    <a:pt x="800661" y="362353"/>
                    <a:pt x="788319" y="383566"/>
                  </a:cubicBezTo>
                  <a:close/>
                </a:path>
              </a:pathLst>
            </a:custGeom>
            <a:gradFill rotWithShape="1">
              <a:gsLst>
                <a:gs pos="0">
                  <a:srgbClr val="D11AB8">
                    <a:alpha val="100000"/>
                  </a:srgbClr>
                </a:gs>
                <a:gs pos="100000">
                  <a:srgbClr val="340052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831812" y="7411085"/>
            <a:ext cx="5323583" cy="4557521"/>
            <a:chOff x="0" y="0"/>
            <a:chExt cx="815909" cy="698500"/>
          </a:xfrm>
        </p:grpSpPr>
        <p:sp>
          <p:nvSpPr>
            <p:cNvPr id="31" name="Freeform 31"/>
            <p:cNvSpPr/>
            <p:nvPr/>
          </p:nvSpPr>
          <p:spPr>
            <a:xfrm>
              <a:off x="14521" y="0"/>
              <a:ext cx="786866" cy="698500"/>
            </a:xfrm>
            <a:custGeom>
              <a:avLst/>
              <a:gdLst/>
              <a:ahLst/>
              <a:cxnLst/>
              <a:rect l="l" t="t" r="r" b="b"/>
              <a:pathLst>
                <a:path w="786866" h="698500">
                  <a:moveTo>
                    <a:pt x="763358" y="414614"/>
                  </a:moveTo>
                  <a:lnTo>
                    <a:pt x="636218" y="633136"/>
                  </a:lnTo>
                  <a:cubicBezTo>
                    <a:pt x="612673" y="673604"/>
                    <a:pt x="569385" y="698500"/>
                    <a:pt x="522566" y="698500"/>
                  </a:cubicBezTo>
                  <a:lnTo>
                    <a:pt x="264301" y="698500"/>
                  </a:lnTo>
                  <a:cubicBezTo>
                    <a:pt x="217482" y="698500"/>
                    <a:pt x="174194" y="673604"/>
                    <a:pt x="150649" y="633136"/>
                  </a:cubicBezTo>
                  <a:lnTo>
                    <a:pt x="23509" y="414614"/>
                  </a:lnTo>
                  <a:cubicBezTo>
                    <a:pt x="0" y="374209"/>
                    <a:pt x="0" y="324291"/>
                    <a:pt x="23509" y="283886"/>
                  </a:cubicBezTo>
                  <a:lnTo>
                    <a:pt x="150649" y="65364"/>
                  </a:lnTo>
                  <a:cubicBezTo>
                    <a:pt x="174194" y="24896"/>
                    <a:pt x="217482" y="0"/>
                    <a:pt x="264301" y="0"/>
                  </a:cubicBezTo>
                  <a:lnTo>
                    <a:pt x="522566" y="0"/>
                  </a:lnTo>
                  <a:cubicBezTo>
                    <a:pt x="569385" y="0"/>
                    <a:pt x="612673" y="24896"/>
                    <a:pt x="636218" y="65364"/>
                  </a:cubicBezTo>
                  <a:lnTo>
                    <a:pt x="763358" y="283886"/>
                  </a:lnTo>
                  <a:cubicBezTo>
                    <a:pt x="786867" y="324291"/>
                    <a:pt x="786867" y="374209"/>
                    <a:pt x="763358" y="414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001023" y="-357464"/>
            <a:ext cx="1748035" cy="1496494"/>
            <a:chOff x="0" y="0"/>
            <a:chExt cx="815909" cy="698500"/>
          </a:xfrm>
        </p:grpSpPr>
        <p:sp>
          <p:nvSpPr>
            <p:cNvPr id="34" name="Freeform 34"/>
            <p:cNvSpPr/>
            <p:nvPr/>
          </p:nvSpPr>
          <p:spPr>
            <a:xfrm>
              <a:off x="13607" y="0"/>
              <a:ext cx="788694" cy="698500"/>
            </a:xfrm>
            <a:custGeom>
              <a:avLst/>
              <a:gdLst/>
              <a:ahLst/>
              <a:cxnLst/>
              <a:rect l="l" t="t" r="r" b="b"/>
              <a:pathLst>
                <a:path w="788694" h="698500">
                  <a:moveTo>
                    <a:pt x="766665" y="410500"/>
                  </a:moveTo>
                  <a:lnTo>
                    <a:pt x="634738" y="637250"/>
                  </a:lnTo>
                  <a:cubicBezTo>
                    <a:pt x="612675" y="675171"/>
                    <a:pt x="572112" y="698500"/>
                    <a:pt x="528239" y="698500"/>
                  </a:cubicBezTo>
                  <a:lnTo>
                    <a:pt x="260456" y="698500"/>
                  </a:lnTo>
                  <a:cubicBezTo>
                    <a:pt x="216583" y="698500"/>
                    <a:pt x="176020" y="675171"/>
                    <a:pt x="153957" y="637250"/>
                  </a:cubicBezTo>
                  <a:lnTo>
                    <a:pt x="22029" y="410500"/>
                  </a:lnTo>
                  <a:cubicBezTo>
                    <a:pt x="0" y="372638"/>
                    <a:pt x="0" y="325862"/>
                    <a:pt x="22029" y="288000"/>
                  </a:cubicBezTo>
                  <a:lnTo>
                    <a:pt x="153957" y="61250"/>
                  </a:lnTo>
                  <a:cubicBezTo>
                    <a:pt x="176020" y="23329"/>
                    <a:pt x="216583" y="0"/>
                    <a:pt x="260456" y="0"/>
                  </a:cubicBezTo>
                  <a:lnTo>
                    <a:pt x="528239" y="0"/>
                  </a:lnTo>
                  <a:cubicBezTo>
                    <a:pt x="572112" y="0"/>
                    <a:pt x="612675" y="23329"/>
                    <a:pt x="634738" y="61250"/>
                  </a:cubicBezTo>
                  <a:lnTo>
                    <a:pt x="766665" y="288000"/>
                  </a:lnTo>
                  <a:cubicBezTo>
                    <a:pt x="788694" y="325862"/>
                    <a:pt x="788694" y="372638"/>
                    <a:pt x="766665" y="410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544453" y="7307023"/>
            <a:ext cx="721618" cy="617777"/>
            <a:chOff x="0" y="0"/>
            <a:chExt cx="815909" cy="6985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5909" cy="698500"/>
            </a:xfrm>
            <a:custGeom>
              <a:avLst/>
              <a:gdLst/>
              <a:ahLst/>
              <a:cxnLst/>
              <a:rect l="l" t="t" r="r" b="b"/>
              <a:pathLst>
                <a:path w="815909" h="698500">
                  <a:moveTo>
                    <a:pt x="815909" y="349250"/>
                  </a:moveTo>
                  <a:lnTo>
                    <a:pt x="61270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12709" y="0"/>
                  </a:lnTo>
                  <a:lnTo>
                    <a:pt x="815909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4300" y="-38100"/>
              <a:ext cx="587309" cy="736600"/>
            </a:xfrm>
            <a:prstGeom prst="rect">
              <a:avLst/>
            </a:prstGeom>
          </p:spPr>
          <p:txBody>
            <a:bodyPr lIns="71599" tIns="71599" rIns="71599" bIns="71599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9453603" y="1969270"/>
            <a:ext cx="1090850" cy="320437"/>
          </a:xfrm>
          <a:custGeom>
            <a:avLst/>
            <a:gdLst/>
            <a:ahLst/>
            <a:cxnLst/>
            <a:rect l="l" t="t" r="r" b="b"/>
            <a:pathLst>
              <a:path w="1090850" h="320437">
                <a:moveTo>
                  <a:pt x="0" y="0"/>
                </a:moveTo>
                <a:lnTo>
                  <a:pt x="1090850" y="0"/>
                </a:lnTo>
                <a:lnTo>
                  <a:pt x="1090850" y="320437"/>
                </a:lnTo>
                <a:lnTo>
                  <a:pt x="0" y="320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0217550" y="2847172"/>
            <a:ext cx="1898079" cy="1020409"/>
          </a:xfrm>
          <a:custGeom>
            <a:avLst/>
            <a:gdLst/>
            <a:ahLst/>
            <a:cxnLst/>
            <a:rect l="l" t="t" r="r" b="b"/>
            <a:pathLst>
              <a:path w="1898079" h="1020409">
                <a:moveTo>
                  <a:pt x="0" y="0"/>
                </a:moveTo>
                <a:lnTo>
                  <a:pt x="1898080" y="0"/>
                </a:lnTo>
                <a:lnTo>
                  <a:pt x="1898080" y="1020409"/>
                </a:lnTo>
                <a:lnTo>
                  <a:pt x="0" y="10204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6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1"/>
          <p:cNvSpPr txBox="1"/>
          <p:nvPr/>
        </p:nvSpPr>
        <p:spPr>
          <a:xfrm>
            <a:off x="87036" y="3220074"/>
            <a:ext cx="11019932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Qualidade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seminal e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espermática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em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jundiá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(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 Italics"/>
                <a:cs typeface="Times New Roman" panose="02020603050405020304" pitchFamily="18" charset="0"/>
                <a:sym typeface="Open Sans Bold Italics"/>
              </a:rPr>
              <a:t>Rhamdia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 Italics"/>
                <a:cs typeface="Times New Roman" panose="02020603050405020304" pitchFamily="18" charset="0"/>
                <a:sym typeface="Open Sans Bold Italics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 Italics"/>
                <a:cs typeface="Times New Roman" panose="02020603050405020304" pitchFamily="18" charset="0"/>
                <a:sym typeface="Open Sans Bold Italics"/>
              </a:rPr>
              <a:t>quelen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)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alimentados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com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rações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contendo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diferentes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níveis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de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ácido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  <a:r>
              <a:rPr lang="en-US" sz="3630" b="1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fólico</a:t>
            </a:r>
            <a:r>
              <a:rPr lang="en-US" sz="3630" b="1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79097" y="5370866"/>
            <a:ext cx="10526092" cy="132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Leonardo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Aluisio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BAUMGARTNER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; 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Janderson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Rocha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GARCEZ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; ,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Micáila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Bolzon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GONZALEZ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;  Sara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Ugulino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CARDOSO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;  Weverson Ailton da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SILVA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; </a:t>
            </a:r>
            <a:r>
              <a:rPr lang="en-US" sz="2530" spc="-136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Taís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Volkel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CHAGAS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;  Amanda Moreira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MALACARNE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; Robie Allan </a:t>
            </a:r>
            <a:r>
              <a:rPr lang="en-US" sz="2530" spc="-136" dirty="0">
                <a:solidFill>
                  <a:srgbClr val="FFFFFF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BOMBARDELLI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" y="-1"/>
            <a:ext cx="4449577" cy="4000499"/>
          </a:xfrm>
          <a:custGeom>
            <a:avLst/>
            <a:gdLst/>
            <a:ahLst/>
            <a:cxnLst/>
            <a:rect l="l" t="t" r="r" b="b"/>
            <a:pathLst>
              <a:path w="8187079" h="7204629">
                <a:moveTo>
                  <a:pt x="8187078" y="7204630"/>
                </a:moveTo>
                <a:lnTo>
                  <a:pt x="0" y="7204630"/>
                </a:lnTo>
                <a:lnTo>
                  <a:pt x="0" y="0"/>
                </a:lnTo>
                <a:lnTo>
                  <a:pt x="8187078" y="0"/>
                </a:lnTo>
                <a:lnTo>
                  <a:pt x="8187078" y="7204630"/>
                </a:lnTo>
                <a:close/>
              </a:path>
            </a:pathLst>
          </a:custGeom>
          <a:blipFill>
            <a:blip r:embed="rId2"/>
            <a:stretch>
              <a:fillRect l="-15117" t="-42310" r="-68880" b="-3778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953999" y="4686299"/>
            <a:ext cx="5334001" cy="5600701"/>
          </a:xfrm>
          <a:custGeom>
            <a:avLst/>
            <a:gdLst/>
            <a:ahLst/>
            <a:cxnLst/>
            <a:rect l="l" t="t" r="r" b="b"/>
            <a:pathLst>
              <a:path w="11382573" h="10287000">
                <a:moveTo>
                  <a:pt x="0" y="0"/>
                </a:moveTo>
                <a:lnTo>
                  <a:pt x="11382573" y="0"/>
                </a:lnTo>
                <a:lnTo>
                  <a:pt x="113825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429" t="-2084" r="-41969" b="-81588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7BF4F1-44F0-6225-0506-B6A786587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43" y="9715500"/>
            <a:ext cx="4816257" cy="7071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</Words>
  <Application>Microsoft Office PowerPoint</Application>
  <PresentationFormat>Personalizar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Times New Roman</vt:lpstr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seminal e espermática em jundiá (Rhamdia quelen) alimentados com rações contendo diferentes níveis de ácido fólico</dc:title>
  <dc:creator>WEVERSON AILTON</dc:creator>
  <cp:lastModifiedBy>Weverson Ailton da Silva</cp:lastModifiedBy>
  <cp:revision>2</cp:revision>
  <dcterms:created xsi:type="dcterms:W3CDTF">2006-08-16T00:00:00Z</dcterms:created>
  <dcterms:modified xsi:type="dcterms:W3CDTF">2024-07-12T13:55:08Z</dcterms:modified>
  <dc:identifier>DAGKvXHtE9E</dc:identifier>
</cp:coreProperties>
</file>